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7" r:id="rId5"/>
    <p:sldId id="258" r:id="rId6"/>
    <p:sldId id="259" r:id="rId7"/>
    <p:sldId id="260" r:id="rId8"/>
    <p:sldId id="276" r:id="rId9"/>
    <p:sldId id="263" r:id="rId10"/>
    <p:sldId id="264" r:id="rId11"/>
    <p:sldId id="265" r:id="rId12"/>
    <p:sldId id="266" r:id="rId13"/>
    <p:sldId id="277" r:id="rId14"/>
    <p:sldId id="279" r:id="rId15"/>
    <p:sldId id="267" r:id="rId16"/>
    <p:sldId id="268" r:id="rId17"/>
    <p:sldId id="274" r:id="rId18"/>
    <p:sldId id="273" r:id="rId19"/>
    <p:sldId id="269" r:id="rId20"/>
    <p:sldId id="281" r:id="rId21"/>
    <p:sldId id="282" r:id="rId22"/>
    <p:sldId id="283" r:id="rId23"/>
    <p:sldId id="284" r:id="rId24"/>
    <p:sldId id="285" r:id="rId25"/>
    <p:sldId id="286" r:id="rId26"/>
    <p:sldId id="270" r:id="rId27"/>
    <p:sldId id="271" r:id="rId28"/>
    <p:sldId id="280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 autoAdjust="0"/>
    <p:restoredTop sz="79354" autoAdjust="0"/>
  </p:normalViewPr>
  <p:slideViewPr>
    <p:cSldViewPr snapToGrid="0">
      <p:cViewPr varScale="1">
        <p:scale>
          <a:sx n="55" d="100"/>
          <a:sy n="55" d="100"/>
        </p:scale>
        <p:origin x="13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83E-2"/>
          <c:y val="2.7222250043704186E-2"/>
          <c:w val="0.71779413137150905"/>
          <c:h val="0.8508668287160985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C43-4008-9E4F-41D1F2FDA4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C43-4008-9E4F-41D1F2FDA4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C43-4008-9E4F-41D1F2FDA4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C43-4008-9E4F-41D1F2FDA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4864592"/>
        <c:axId val="444864984"/>
      </c:areaChart>
      <c:catAx>
        <c:axId val="444864592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864984"/>
        <c:crosses val="autoZero"/>
        <c:auto val="1"/>
        <c:lblAlgn val="ctr"/>
        <c:lblOffset val="100"/>
        <c:noMultiLvlLbl val="0"/>
      </c:catAx>
      <c:valAx>
        <c:axId val="444864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864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457"/>
          <c:h val="0.28244038299724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911E-2"/>
          <c:y val="3.3583708165233171E-2"/>
          <c:w val="0.65185968941382322"/>
          <c:h val="0.916487587254965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362-4BFE-BB34-BDA8F22C1D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362-4BFE-BB34-BDA8F22C1D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362-4BFE-BB34-BDA8F22C1D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362-4BFE-BB34-BDA8F22C1D2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362-4BFE-BB34-BDA8F22C1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84"/>
          <c:y val="0.3281755387613951"/>
          <c:w val="0.20664930555555555"/>
          <c:h val="0.29104406900712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Using new designer we can simply drag and drop controls like</a:t>
            </a:r>
            <a:r>
              <a:rPr lang="en-US" baseline="0" dirty="0" smtClean="0"/>
              <a:t> we can do with </a:t>
            </a:r>
            <a:r>
              <a:rPr lang="en-US" baseline="0" dirty="0" err="1" smtClean="0"/>
              <a:t>powerapps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User can be internal or external, it can be our customer or partners</a:t>
            </a:r>
          </a:p>
          <a:p>
            <a:pPr marL="228600" indent="-228600">
              <a:buAutoNum type="arabicPeriod"/>
            </a:pPr>
            <a:r>
              <a:rPr lang="en-US" dirty="0" smtClean="0"/>
              <a:t>We</a:t>
            </a:r>
            <a:r>
              <a:rPr lang="en-US" baseline="0" dirty="0" smtClean="0"/>
              <a:t> can setup </a:t>
            </a:r>
            <a:r>
              <a:rPr lang="en-US" baseline="0" dirty="0" err="1" smtClean="0"/>
              <a:t>Webroles</a:t>
            </a:r>
            <a:r>
              <a:rPr lang="en-US" baseline="0" dirty="0" smtClean="0"/>
              <a:t> to allow them to our portal website as anonymous user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of the app will need to be at least a guest user in your Azure Active Directory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access power apps in portal</a:t>
            </a:r>
          </a:p>
          <a:p>
            <a:pPr marL="228600" indent="-228600">
              <a:buAutoNum type="arabicPeriod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follow particular syntax to place canvas app into portals</a:t>
            </a:r>
            <a:endParaRPr lang="en-US" b="0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5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xmlns="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xmlns="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xmlns="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xmlns="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xmlns="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xmlns="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xmlns="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xmlns="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xmlns="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xmlns="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xmlns="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xmlns="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xmlns="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F1F56A-2DF4-4793-98E7-DE3BB787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A01876-576E-4A88-BC70-64460FD7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2-10 contain notes for the presenter and are hidden.</a:t>
            </a:r>
          </a:p>
          <a:p>
            <a:r>
              <a:rPr lang="en-US" dirty="0"/>
              <a:t>You may include your picture and company logo on the intro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xmlns="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1635584-DF8C-FA49-B207-09D3827D6A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82740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Working with Power Apps Portals</a:t>
            </a:r>
          </a:p>
          <a:p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Mahender Pal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Working with Power Apps Portals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Mahender 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83" y="1087922"/>
            <a:ext cx="5378450" cy="1884363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4683" y="2303239"/>
            <a:ext cx="6417280" cy="28407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Principal Consultant in HIMBAP</a:t>
            </a:r>
          </a:p>
          <a:p>
            <a:pPr>
              <a:lnSpc>
                <a:spcPct val="10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12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+ years of </a:t>
            </a:r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experience Dynamics CRM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Former 7 times Microsoft Dynamics CRM MVP (</a:t>
            </a:r>
            <a:r>
              <a:rPr lang="en-GB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Reconnect MVP Member</a:t>
            </a:r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4 times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Csharpcorner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MVP</a:t>
            </a:r>
          </a:p>
          <a:p>
            <a:pPr>
              <a:lnSpc>
                <a:spcPct val="100000"/>
              </a:lnSpc>
              <a:buSzPct val="50000"/>
              <a:buFont typeface="Wingdings" panose="05000000000000000000" pitchFamily="2" charset="2"/>
              <a:buChar char="§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Authored 2 Microsoft Dynamics CRM Books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r="20531"/>
          <a:stretch>
            <a:fillRect/>
          </a:stretch>
        </p:blipFill>
        <p:spPr>
          <a:xfrm>
            <a:off x="6811963" y="-25400"/>
            <a:ext cx="538003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53F2518-63E0-472D-8874-DE041CC030A9}"/>
              </a:ext>
            </a:extLst>
          </p:cNvPr>
          <p:cNvGrpSpPr/>
          <p:nvPr/>
        </p:nvGrpSpPr>
        <p:grpSpPr>
          <a:xfrm>
            <a:off x="690769" y="5312838"/>
            <a:ext cx="1360222" cy="983798"/>
            <a:chOff x="748005" y="4098757"/>
            <a:chExt cx="1419726" cy="105666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26F9B195-7A29-48FC-A55E-2EE83895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353" y="4098757"/>
              <a:ext cx="787197" cy="7871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4205D28-3161-47FA-89B2-AEB0FF485A91}"/>
                </a:ext>
              </a:extLst>
            </p:cNvPr>
            <p:cNvSpPr txBox="1"/>
            <p:nvPr/>
          </p:nvSpPr>
          <p:spPr>
            <a:xfrm>
              <a:off x="748005" y="4786088"/>
              <a:ext cx="1419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himbapinfo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7DAB309-1569-4BAF-BB6C-D794EE17AC61}"/>
              </a:ext>
            </a:extLst>
          </p:cNvPr>
          <p:cNvGrpSpPr/>
          <p:nvPr/>
        </p:nvGrpSpPr>
        <p:grpSpPr>
          <a:xfrm>
            <a:off x="2163869" y="5417506"/>
            <a:ext cx="2137531" cy="890819"/>
            <a:chOff x="2076636" y="4198622"/>
            <a:chExt cx="2231040" cy="956798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75F0CD56-B534-4531-9646-BA489D6D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991" y="4198622"/>
              <a:ext cx="587466" cy="5874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FDA25A8-2147-4664-A285-E43A8FEFD93F}"/>
                </a:ext>
              </a:extLst>
            </p:cNvPr>
            <p:cNvSpPr txBox="1"/>
            <p:nvPr/>
          </p:nvSpPr>
          <p:spPr>
            <a:xfrm>
              <a:off x="2076636" y="4786088"/>
              <a:ext cx="2231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himbap.com/blog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5BEBFB5-8959-4036-878E-8BA590C95376}"/>
              </a:ext>
            </a:extLst>
          </p:cNvPr>
          <p:cNvGrpSpPr/>
          <p:nvPr/>
        </p:nvGrpSpPr>
        <p:grpSpPr>
          <a:xfrm>
            <a:off x="4083512" y="5360965"/>
            <a:ext cx="2505547" cy="932259"/>
            <a:chOff x="4083512" y="4169842"/>
            <a:chExt cx="2615155" cy="100130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3600DA7-C370-4480-BA9F-496B2EAB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700" y="4169842"/>
              <a:ext cx="616246" cy="6162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9C441F8-BD7A-4EC3-A192-50531CA98089}"/>
                </a:ext>
              </a:extLst>
            </p:cNvPr>
            <p:cNvSpPr txBox="1"/>
            <p:nvPr/>
          </p:nvSpPr>
          <p:spPr>
            <a:xfrm>
              <a:off x="4083512" y="4801817"/>
              <a:ext cx="2615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/>
                <a:t>mpal@himbap.com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Power Apps Portals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Power Apps Portal</a:t>
            </a:r>
          </a:p>
          <a:p>
            <a:r>
              <a:rPr lang="en-US" dirty="0" smtClean="0"/>
              <a:t>Know about Portals Licensing</a:t>
            </a:r>
          </a:p>
          <a:p>
            <a:r>
              <a:rPr lang="en-US" dirty="0" smtClean="0"/>
              <a:t>Setup Portals App</a:t>
            </a:r>
          </a:p>
          <a:p>
            <a:r>
              <a:rPr lang="en-US" dirty="0" smtClean="0"/>
              <a:t>Customize Portals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 to PowerApps Portals</a:t>
            </a:r>
          </a:p>
          <a:p>
            <a:r>
              <a:rPr lang="de-DE" dirty="0"/>
              <a:t>Quick overview of Portals License </a:t>
            </a:r>
          </a:p>
          <a:p>
            <a:r>
              <a:rPr lang="de-DE" dirty="0"/>
              <a:t>Setting up Power Portals</a:t>
            </a:r>
          </a:p>
          <a:p>
            <a:r>
              <a:rPr lang="de-DE" dirty="0"/>
              <a:t>Customizing </a:t>
            </a:r>
            <a:r>
              <a:rPr lang="de-DE" dirty="0" smtClean="0"/>
              <a:t>Portals</a:t>
            </a:r>
            <a:endParaRPr lang="de-DE" dirty="0"/>
          </a:p>
          <a:p>
            <a:r>
              <a:rPr lang="de-DE" dirty="0" smtClean="0"/>
              <a:t>Demo</a:t>
            </a:r>
            <a:endParaRPr lang="de-DE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Introduction to PowerApps Portals</a:t>
            </a:r>
            <a:br>
              <a:rPr lang="de-D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29" y="445813"/>
            <a:ext cx="3932237" cy="793376"/>
          </a:xfrm>
        </p:spPr>
        <p:txBody>
          <a:bodyPr/>
          <a:lstStyle/>
          <a:p>
            <a:r>
              <a:rPr lang="en-US" dirty="0" smtClean="0"/>
              <a:t>What is Portals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2928" y="1385047"/>
            <a:ext cx="4028048" cy="44007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Responsive </a:t>
            </a:r>
            <a:r>
              <a:rPr lang="en-US" dirty="0"/>
              <a:t>Power Full </a:t>
            </a:r>
            <a:r>
              <a:rPr lang="en-US" dirty="0" smtClean="0"/>
              <a:t>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Provides </a:t>
            </a:r>
            <a:r>
              <a:rPr lang="en-US" dirty="0"/>
              <a:t>low code no code designer for our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Authentication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Integration with CDS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Ability add </a:t>
            </a:r>
            <a:r>
              <a:rPr lang="en-US" dirty="0" err="1" smtClean="0"/>
              <a:t>PowerApps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76" y="700371"/>
            <a:ext cx="7741024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Portals License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924" y="1860150"/>
            <a:ext cx="4488107" cy="74809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Users Type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49540" y="2775152"/>
            <a:ext cx="3657566" cy="534793"/>
            <a:chOff x="1035424" y="1018988"/>
            <a:chExt cx="9170894" cy="1818342"/>
          </a:xfrm>
          <a:solidFill>
            <a:srgbClr val="732773"/>
          </a:solidFill>
        </p:grpSpPr>
        <p:sp>
          <p:nvSpPr>
            <p:cNvPr id="5" name="Rectangle 4"/>
            <p:cNvSpPr/>
            <p:nvPr/>
          </p:nvSpPr>
          <p:spPr>
            <a:xfrm>
              <a:off x="1035424" y="1018988"/>
              <a:ext cx="9170894" cy="1818342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79195" y="1296241"/>
              <a:ext cx="8135471" cy="12557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Internal Users - Employees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49540" y="3740277"/>
            <a:ext cx="3657566" cy="527957"/>
            <a:chOff x="1035424" y="3076562"/>
            <a:chExt cx="9170894" cy="527957"/>
          </a:xfrm>
          <a:solidFill>
            <a:srgbClr val="732773"/>
          </a:solidFill>
        </p:grpSpPr>
        <p:sp>
          <p:nvSpPr>
            <p:cNvPr id="8" name="Rectangle 7"/>
            <p:cNvSpPr/>
            <p:nvPr/>
          </p:nvSpPr>
          <p:spPr>
            <a:xfrm>
              <a:off x="1035424" y="3076562"/>
              <a:ext cx="9170894" cy="527957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70288" y="3160481"/>
              <a:ext cx="813547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External Authenticated User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49540" y="4874679"/>
            <a:ext cx="3657566" cy="498258"/>
            <a:chOff x="1035424" y="4656647"/>
            <a:chExt cx="9170894" cy="498258"/>
          </a:xfrm>
          <a:solidFill>
            <a:srgbClr val="732773"/>
          </a:solidFill>
        </p:grpSpPr>
        <p:sp>
          <p:nvSpPr>
            <p:cNvPr id="11" name="Rectangle 10"/>
            <p:cNvSpPr/>
            <p:nvPr/>
          </p:nvSpPr>
          <p:spPr>
            <a:xfrm>
              <a:off x="1035424" y="4656647"/>
              <a:ext cx="9170894" cy="49825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70288" y="4721110"/>
              <a:ext cx="83152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External Un-Authenticated User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775535" y="1860149"/>
            <a:ext cx="4488107" cy="74809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License Model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90528" y="3742820"/>
            <a:ext cx="3657566" cy="527957"/>
            <a:chOff x="1035424" y="3076562"/>
            <a:chExt cx="9170894" cy="527957"/>
          </a:xfrm>
          <a:solidFill>
            <a:srgbClr val="732773"/>
          </a:solidFill>
        </p:grpSpPr>
        <p:sp>
          <p:nvSpPr>
            <p:cNvPr id="15" name="Rectangle 14"/>
            <p:cNvSpPr/>
            <p:nvPr/>
          </p:nvSpPr>
          <p:spPr>
            <a:xfrm>
              <a:off x="1035424" y="3076562"/>
              <a:ext cx="9170894" cy="527957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50107" y="3160481"/>
              <a:ext cx="813547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Per Login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90528" y="4874679"/>
            <a:ext cx="3657566" cy="498258"/>
            <a:chOff x="1035424" y="4656647"/>
            <a:chExt cx="9170894" cy="498258"/>
          </a:xfrm>
          <a:solidFill>
            <a:srgbClr val="732773"/>
          </a:solidFill>
        </p:grpSpPr>
        <p:sp>
          <p:nvSpPr>
            <p:cNvPr id="18" name="Rectangle 17"/>
            <p:cNvSpPr/>
            <p:nvPr/>
          </p:nvSpPr>
          <p:spPr>
            <a:xfrm>
              <a:off x="1035424" y="4656647"/>
              <a:ext cx="9170894" cy="49825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878" y="4721110"/>
              <a:ext cx="79917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Page View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90528" y="2777695"/>
            <a:ext cx="3657566" cy="534793"/>
            <a:chOff x="1035424" y="1018988"/>
            <a:chExt cx="9170894" cy="1818342"/>
          </a:xfrm>
          <a:solidFill>
            <a:srgbClr val="732773"/>
          </a:solidFill>
        </p:grpSpPr>
        <p:sp>
          <p:nvSpPr>
            <p:cNvPr id="21" name="Rectangle 20"/>
            <p:cNvSpPr/>
            <p:nvPr/>
          </p:nvSpPr>
          <p:spPr>
            <a:xfrm>
              <a:off x="1035424" y="1018988"/>
              <a:ext cx="9170894" cy="1818342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79195" y="1296241"/>
              <a:ext cx="8135471" cy="12557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Power Apps Or Dynamics 365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0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Portals License</a:t>
            </a:r>
            <a:endParaRPr lang="en-US" dirty="0"/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668546" y="1567210"/>
            <a:ext cx="10624602" cy="73067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/>
              <a:t>External User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8546" y="2550067"/>
            <a:ext cx="4495124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Authenticated User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8545" y="3457975"/>
            <a:ext cx="4495125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Capacity 100 Logins /month For 200 $</a:t>
            </a:r>
          </a:p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8546" y="4332024"/>
            <a:ext cx="4495124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Capacity 1000 Logins/month For 1000 $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77309" y="2567145"/>
            <a:ext cx="4495124" cy="584817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Anonymous User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777309" y="3388695"/>
            <a:ext cx="4515839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Capacity 100000 Page View/month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77309" y="4259851"/>
            <a:ext cx="4515841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100 $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8545" y="5219961"/>
            <a:ext cx="4495124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Capacity 5000 Logins/month For 3500 $ only CSP </a:t>
            </a:r>
          </a:p>
        </p:txBody>
      </p:sp>
    </p:spTree>
    <p:extLst>
      <p:ext uri="{BB962C8B-B14F-4D97-AF65-F5344CB8AC3E}">
        <p14:creationId xmlns:p14="http://schemas.microsoft.com/office/powerpoint/2010/main" val="1740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599876-1ACA-426E-9361-1654A52F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C1E327-F367-4038-8BB2-F7EA450A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Portals License</a:t>
            </a:r>
            <a:endParaRPr lang="en-US" dirty="0"/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668546" y="1567210"/>
            <a:ext cx="10624602" cy="73067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endParaRPr lang="en-US" dirty="0" smtClean="0"/>
          </a:p>
          <a:p>
            <a:r>
              <a:rPr lang="en-US" dirty="0" smtClean="0"/>
              <a:t>Power </a:t>
            </a:r>
            <a:r>
              <a:rPr lang="en-US" dirty="0"/>
              <a:t>Apps User (Internal)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8546" y="2550067"/>
            <a:ext cx="4495124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 App Plan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8545" y="3457975"/>
            <a:ext cx="4495125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Portal App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8546" y="4332024"/>
            <a:ext cx="4495124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10 $/user/month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77309" y="2567145"/>
            <a:ext cx="4495124" cy="584817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 User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77309" y="3388695"/>
            <a:ext cx="4515839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Unlimited Portal App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77309" y="4259851"/>
            <a:ext cx="4515841" cy="601895"/>
          </a:xfrm>
          <a:prstGeom prst="rect">
            <a:avLst/>
          </a:prstGeom>
          <a:solidFill>
            <a:srgbClr val="732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40 $/user/month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38" y="514349"/>
            <a:ext cx="3932237" cy="714375"/>
          </a:xfrm>
        </p:spPr>
        <p:txBody>
          <a:bodyPr/>
          <a:lstStyle/>
          <a:p>
            <a:r>
              <a:rPr lang="en-US" dirty="0" smtClean="0"/>
              <a:t>Setup Portals App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5438" y="1522412"/>
            <a:ext cx="3932237" cy="37418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template or can create as blank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Template will be different based on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Portal Management App is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930" y="540953"/>
            <a:ext cx="6914286" cy="52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90" y="667935"/>
            <a:ext cx="7209524" cy="518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763" y="802845"/>
            <a:ext cx="7523809" cy="48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692" y="1115580"/>
            <a:ext cx="7304762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757237"/>
            <a:ext cx="3932237" cy="871537"/>
          </a:xfrm>
        </p:spPr>
        <p:txBody>
          <a:bodyPr/>
          <a:lstStyle/>
          <a:p>
            <a:r>
              <a:rPr lang="en-US" dirty="0" smtClean="0"/>
              <a:t>Customizing Portal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051" y="1757362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dirty="0" smtClean="0"/>
              <a:t>can configure </a:t>
            </a:r>
            <a:r>
              <a:rPr lang="en-US" dirty="0"/>
              <a:t>our portal setting using Management </a:t>
            </a:r>
            <a:r>
              <a:rPr lang="en-US" dirty="0" smtClean="0"/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use Portal App Editor to customize our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new page and place different component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21" y="373742"/>
            <a:ext cx="6314286" cy="543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249932"/>
            <a:ext cx="7543241" cy="55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8" y="249932"/>
            <a:ext cx="6314286" cy="5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252" y="2286494"/>
            <a:ext cx="9859116" cy="115879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841EB5-0ABD-4B80-BB7B-7E8F1290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648459-45EA-4FBD-AAA3-19FF8958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speak 1,000 words; include a screenshot or picture on each slide to add visual interest. </a:t>
            </a:r>
          </a:p>
          <a:p>
            <a:r>
              <a:rPr lang="en-US" dirty="0"/>
              <a:t>A good goal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r>
              <a:rPr lang="en-US" dirty="0"/>
              <a:t>Plan and follow a rough agenda including a breakdown by minute to help stay on track.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topic 1: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2: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3: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6BE87431-4707-40AC-9583-060582FA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3285246"/>
            <a:ext cx="1712020" cy="201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A3E7E8-A722-49CB-B1E7-A21F33DD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Palette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6092A6-5C5B-4B29-8D4C-C44F8941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138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PowerPoint palette for this template has been built for you and is shown below. Avoid using too many colors in your presentation. </a:t>
            </a:r>
          </a:p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A9B300E4-E428-4EB8-93D1-1F4A109DA730}"/>
              </a:ext>
            </a:extLst>
          </p:cNvPr>
          <p:cNvSpPr/>
          <p:nvPr/>
        </p:nvSpPr>
        <p:spPr bwMode="auto">
          <a:xfrm>
            <a:off x="4085581" y="3757683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45AA4D-63DA-4FD4-BE1B-CA7368362777}"/>
              </a:ext>
            </a:extLst>
          </p:cNvPr>
          <p:cNvSpPr/>
          <p:nvPr/>
        </p:nvSpPr>
        <p:spPr bwMode="auto">
          <a:xfrm>
            <a:off x="6762565" y="3893699"/>
            <a:ext cx="1182809" cy="1182334"/>
          </a:xfrm>
          <a:prstGeom prst="rect">
            <a:avLst/>
          </a:prstGeom>
          <a:solidFill>
            <a:srgbClr val="CE88C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D9FC0C-936A-42E5-B128-015712475624}"/>
              </a:ext>
            </a:extLst>
          </p:cNvPr>
          <p:cNvSpPr/>
          <p:nvPr/>
        </p:nvSpPr>
        <p:spPr bwMode="auto">
          <a:xfrm>
            <a:off x="4203919" y="3893699"/>
            <a:ext cx="1182809" cy="1182334"/>
          </a:xfrm>
          <a:prstGeom prst="rect">
            <a:avLst/>
          </a:prstGeom>
          <a:solidFill>
            <a:srgbClr val="73277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38311DA-8DDE-47EB-83FA-6A63FAC1208C}"/>
              </a:ext>
            </a:extLst>
          </p:cNvPr>
          <p:cNvSpPr/>
          <p:nvPr/>
        </p:nvSpPr>
        <p:spPr bwMode="auto">
          <a:xfrm>
            <a:off x="5483242" y="3893699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B3AE9D3-D1DF-4010-96C9-C50714921006}"/>
              </a:ext>
            </a:extLst>
          </p:cNvPr>
          <p:cNvSpPr/>
          <p:nvPr/>
        </p:nvSpPr>
        <p:spPr bwMode="auto">
          <a:xfrm>
            <a:off x="10071582" y="4026381"/>
            <a:ext cx="917338" cy="916970"/>
          </a:xfrm>
          <a:prstGeom prst="rect">
            <a:avLst/>
          </a:prstGeom>
          <a:solidFill>
            <a:srgbClr val="E7BFE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A97CE41-FA09-41C7-B077-1AB3D7C16E57}"/>
              </a:ext>
            </a:extLst>
          </p:cNvPr>
          <p:cNvSpPr/>
          <p:nvPr/>
        </p:nvSpPr>
        <p:spPr bwMode="auto">
          <a:xfrm>
            <a:off x="9060301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6BF2C8-7395-4842-B2C5-7E48A4651742}"/>
              </a:ext>
            </a:extLst>
          </p:cNvPr>
          <p:cNvSpPr/>
          <p:nvPr/>
        </p:nvSpPr>
        <p:spPr bwMode="auto">
          <a:xfrm>
            <a:off x="8041890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C5EB8F3-D436-4A23-942D-1AAD5023AA6E}"/>
              </a:ext>
            </a:extLst>
          </p:cNvPr>
          <p:cNvSpPr/>
          <p:nvPr/>
        </p:nvSpPr>
        <p:spPr bwMode="auto">
          <a:xfrm>
            <a:off x="2803212" y="3893699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EBFE0E-1A08-4C0D-AFA0-A7B51FB52F72}"/>
              </a:ext>
            </a:extLst>
          </p:cNvPr>
          <p:cNvSpPr txBox="1"/>
          <p:nvPr/>
        </p:nvSpPr>
        <p:spPr>
          <a:xfrm>
            <a:off x="1676442" y="2664153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69ADEC-E7CC-466E-8E7A-2016B306ABD9}"/>
              </a:ext>
            </a:extLst>
          </p:cNvPr>
          <p:cNvSpPr txBox="1"/>
          <p:nvPr/>
        </p:nvSpPr>
        <p:spPr>
          <a:xfrm>
            <a:off x="4210191" y="3250648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E24C870-8201-4046-B505-980077D53E48}"/>
              </a:ext>
            </a:extLst>
          </p:cNvPr>
          <p:cNvGrpSpPr/>
          <p:nvPr/>
        </p:nvGrpSpPr>
        <p:grpSpPr>
          <a:xfrm>
            <a:off x="4203917" y="3331754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D0C98AB-88C3-417E-9E86-6B694B56F376}"/>
                </a:ext>
              </a:extLst>
            </p:cNvPr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837463E-26B1-4E36-867A-75A4D1187254}"/>
                </a:ext>
              </a:extLst>
            </p:cNvPr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F68FC1CB-F3D9-4EA5-8967-F3AE12666CC4}"/>
                </a:ext>
              </a:extLst>
            </p:cNvPr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037FC79F-41A7-4DDA-9139-8D2CF2ABC8F9}"/>
              </a:ext>
            </a:extLst>
          </p:cNvPr>
          <p:cNvSpPr txBox="1">
            <a:spLocks/>
          </p:cNvSpPr>
          <p:nvPr/>
        </p:nvSpPr>
        <p:spPr>
          <a:xfrm>
            <a:off x="3907760" y="5228617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56363D7-8DA4-4DAF-A521-F15AEE20B227}"/>
              </a:ext>
            </a:extLst>
          </p:cNvPr>
          <p:cNvSpPr/>
          <p:nvPr/>
        </p:nvSpPr>
        <p:spPr bwMode="auto">
          <a:xfrm>
            <a:off x="1702320" y="3523530"/>
            <a:ext cx="1017331" cy="1805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3C795BF-655F-4B09-B38D-8012A200D252}"/>
              </a:ext>
            </a:extLst>
          </p:cNvPr>
          <p:cNvGrpSpPr/>
          <p:nvPr/>
        </p:nvGrpSpPr>
        <p:grpSpPr>
          <a:xfrm>
            <a:off x="1659189" y="3158623"/>
            <a:ext cx="1746582" cy="933851"/>
            <a:chOff x="1132686" y="2188508"/>
            <a:chExt cx="1746128" cy="19423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05C56C9E-09B7-4DBC-BCFA-29F23F771787}"/>
                </a:ext>
              </a:extLst>
            </p:cNvPr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xmlns="" id="{81E2492C-6051-4383-B9F1-8D0E363580C3}"/>
                </a:ext>
              </a:extLst>
            </p:cNvPr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9FCEA352-FAF3-4AEB-92FA-1C17EE02AF10}"/>
              </a:ext>
            </a:extLst>
          </p:cNvPr>
          <p:cNvSpPr txBox="1">
            <a:spLocks/>
          </p:cNvSpPr>
          <p:nvPr/>
        </p:nvSpPr>
        <p:spPr>
          <a:xfrm>
            <a:off x="8196167" y="5216357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7391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4CCB79-A827-4390-A643-CB0F1F4B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3FBD433-BD74-4629-A04C-5517FB2425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06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6719F-C1DD-44FA-A705-84C4641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data? Minimalize and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7A09C77-2B93-4DCE-8D28-3840FEFC0B06}"/>
              </a:ext>
            </a:extLst>
          </p:cNvPr>
          <p:cNvGrpSpPr/>
          <p:nvPr/>
        </p:nvGrpSpPr>
        <p:grpSpPr>
          <a:xfrm>
            <a:off x="422623" y="2304647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E5C0D9D9-711C-46DB-99CF-A37A91B4D9D4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13AD574-DDBD-4B46-9753-3F85EC023A72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C1155D5F-CCDB-44A6-8FBC-0B3AFB5C6039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6BC26F2E-9989-4FC4-BDDD-FF7D4B1EC564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7A13B54E-69A3-4406-979D-FE1154F3741C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8CFB109D-FECC-427E-8EBC-F6985D619849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ED99D91-9375-4F27-98E0-56A90675BEA4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4B4F603-AEEF-4440-9CAE-4923255D6CB5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0871270-7B1A-4385-AA6E-49E8CE34FCAA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CE13EE5-945F-43A7-9815-5BAD3D412018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15C0FA7-06CA-4280-AECE-C890B5490FD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C1B05E8-B63A-41BC-BA8F-E0735406C8A5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759B93C-F76E-4996-811D-4A4198F7FACE}"/>
              </a:ext>
            </a:extLst>
          </p:cNvPr>
          <p:cNvSpPr txBox="1"/>
          <p:nvPr/>
        </p:nvSpPr>
        <p:spPr>
          <a:xfrm>
            <a:off x="422623" y="1409779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D87F53-509A-42C7-883A-F2F8E86BD8C2}"/>
              </a:ext>
            </a:extLst>
          </p:cNvPr>
          <p:cNvSpPr txBox="1"/>
          <p:nvPr/>
        </p:nvSpPr>
        <p:spPr>
          <a:xfrm>
            <a:off x="3423928" y="1409779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66B604D-D054-4001-AC8F-EB60CA67503B}"/>
              </a:ext>
            </a:extLst>
          </p:cNvPr>
          <p:cNvSpPr txBox="1"/>
          <p:nvPr/>
        </p:nvSpPr>
        <p:spPr>
          <a:xfrm>
            <a:off x="9387434" y="2304646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xmlns="" id="{EFB827BC-3299-4B11-998C-7AE12E6123FF}"/>
              </a:ext>
            </a:extLst>
          </p:cNvPr>
          <p:cNvSpPr/>
          <p:nvPr/>
        </p:nvSpPr>
        <p:spPr bwMode="auto">
          <a:xfrm>
            <a:off x="6605966" y="2298311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853E390A-7F44-4F1B-B8A9-95B0BD150453}"/>
              </a:ext>
            </a:extLst>
          </p:cNvPr>
          <p:cNvCxnSpPr>
            <a:cxnSpLocks/>
          </p:cNvCxnSpPr>
          <p:nvPr/>
        </p:nvCxnSpPr>
        <p:spPr>
          <a:xfrm>
            <a:off x="712888" y="2107011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94A3C11-43ED-4BA6-8B76-D924B4170F32}"/>
              </a:ext>
            </a:extLst>
          </p:cNvPr>
          <p:cNvCxnSpPr/>
          <p:nvPr/>
        </p:nvCxnSpPr>
        <p:spPr>
          <a:xfrm>
            <a:off x="3720524" y="2298311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30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754432-8140-4CD3-94A2-9AEB9928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C86CDDEE-AD1F-46FE-8453-E03D39749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061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39E883-3CDC-4797-88B0-D192D9F25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speakers like to use this slide for hidden “notes slides”. </a:t>
            </a:r>
          </a:p>
          <a:p>
            <a:r>
              <a:rPr lang="en-US" dirty="0"/>
              <a:t>Delete it if you don’t want to use it.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DCBC86-44CB-49CB-AB90-62BF215D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AF2D849-0C4D-4F24-B386-C82607A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6093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bb5988d6-8fef-43bf-8684-73b55c79ce34"/>
    <ds:schemaRef ds:uri="3dd97c74-5ef0-47a1-a0c0-112a138906c0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830</Words>
  <Application>Microsoft Office PowerPoint</Application>
  <PresentationFormat>Widescreen</PresentationFormat>
  <Paragraphs>147</Paragraphs>
  <Slides>26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Gill Sans MT</vt:lpstr>
      <vt:lpstr>Klavika Medium Condensed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Theme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 and Plan</vt:lpstr>
      <vt:lpstr>Chart Example</vt:lpstr>
      <vt:lpstr>Notes (hidden)</vt:lpstr>
      <vt:lpstr>GLOBAL POWER PLATFORM BOOTCAMP</vt:lpstr>
      <vt:lpstr>PowerPoint Presentation</vt:lpstr>
      <vt:lpstr>Working with Power Apps Portals </vt:lpstr>
      <vt:lpstr>About Me</vt:lpstr>
      <vt:lpstr>Getting Started with Power Apps Portals</vt:lpstr>
      <vt:lpstr>Session Agenda</vt:lpstr>
      <vt:lpstr>Introduction to PowerApps Portals </vt:lpstr>
      <vt:lpstr>What is Portals</vt:lpstr>
      <vt:lpstr>Portals License</vt:lpstr>
      <vt:lpstr>Portals License</vt:lpstr>
      <vt:lpstr>Portals License</vt:lpstr>
      <vt:lpstr>Setup Portals App</vt:lpstr>
      <vt:lpstr>Customizing Portal</vt:lpstr>
      <vt:lpstr>Demo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Mahender Pal</cp:lastModifiedBy>
  <cp:revision>34</cp:revision>
  <dcterms:created xsi:type="dcterms:W3CDTF">2020-02-08T21:32:28Z</dcterms:created>
  <dcterms:modified xsi:type="dcterms:W3CDTF">2020-02-14T09:33:27Z</dcterms:modified>
</cp:coreProperties>
</file>